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80" r:id="rId4"/>
    <p:sldId id="281" r:id="rId5"/>
    <p:sldId id="273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4660"/>
  </p:normalViewPr>
  <p:slideViewPr>
    <p:cSldViewPr snapToGrid="0">
      <p:cViewPr varScale="1">
        <p:scale>
          <a:sx n="48" d="100"/>
          <a:sy n="48" d="100"/>
        </p:scale>
        <p:origin x="60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12-10-2018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 smtClean="0"/>
              <a:t>Klik op het pictogram in het midden om een achtergrondafbeelding toe te voegen (19,05 x 27 cm). </a:t>
            </a:r>
            <a:br>
              <a:rPr lang="nl-NL" dirty="0" smtClean="0"/>
            </a:br>
            <a:r>
              <a:rPr lang="nl-NL" dirty="0" smtClean="0"/>
              <a:t>Verplaats deze vervolgens naar de achtergrond om de tekst te typen.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 smtClean="0"/>
              <a:t>Klik op het pictogram in het midden om een achtergrondafbeelding toe te voegen (19,05 x 27 cm). 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 smtClean="0"/>
              <a:t>Klik op het pictogram in het midden om een afbeelding toe te voegen (19,05 x 10 cm).</a:t>
            </a:r>
            <a:r>
              <a:rPr lang="nl-NL" sz="1600" dirty="0" smtClean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 smtClean="0"/>
              <a:t>Klik op het pictogram in het midden om een afbeelding toe te voegen (19,05 x 10 cm).</a:t>
            </a:r>
            <a:r>
              <a:rPr lang="nl-NL" sz="1600" dirty="0" smtClean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1"/>
          <p:cNvSpPr txBox="1">
            <a:spLocks noChangeArrowheads="1"/>
          </p:cNvSpPr>
          <p:nvPr/>
        </p:nvSpPr>
        <p:spPr bwMode="auto">
          <a:xfrm>
            <a:off x="1505709" y="2335696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r>
              <a:rPr kumimoji="0" lang="nl-NL" altLang="nl-NL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De Bloemenveiling  en</a:t>
            </a:r>
            <a:r>
              <a:rPr kumimoji="0" lang="nl-NL" alt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  <a:r>
              <a:rPr kumimoji="0" lang="nl-NL" altLang="nl-NL" sz="2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Darf</a:t>
            </a:r>
            <a:r>
              <a:rPr kumimoji="0" lang="nl-NL" altLang="nl-NL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nl-NL" altLang="nl-NL" sz="2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ich</a:t>
            </a:r>
            <a:r>
              <a:rPr kumimoji="0" lang="nl-NL" altLang="nl-NL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nl-NL" altLang="nl-NL" sz="2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etwas</a:t>
            </a:r>
            <a:r>
              <a:rPr kumimoji="0" lang="nl-NL" altLang="nl-NL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nl-NL" altLang="nl-NL" sz="2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fragen</a:t>
            </a:r>
            <a:endParaRPr kumimoji="0" lang="nl-NL" altLang="nl-NL" sz="2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4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9860AFA9-AB56-45A6-824F-EA861CD5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72" y="1447180"/>
            <a:ext cx="995852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defTabSz="4572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Lees </a:t>
            </a:r>
            <a:r>
              <a:rPr kumimoji="0" lang="nl-NL" alt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de opdracht eerst goed door</a:t>
            </a:r>
          </a:p>
          <a:p>
            <a:pPr marL="342900" marR="0" lvl="0" indent="-34290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42900" marR="0" lvl="0" indent="-34290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Maak voor elke vraag 1 of twee steekwoorden                                             voorbeeld samenvatten: vraag 3 → Exportlanden……. </a:t>
            </a:r>
          </a:p>
          <a:p>
            <a:pPr marL="342900" marR="0" lvl="0" indent="-342900" defTabSz="4572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Noteer deze op de poster</a:t>
            </a:r>
          </a:p>
          <a:p>
            <a:pPr marL="342900" marR="0" lvl="0" indent="-342900" defTabSz="4572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Maak in het klad eerst de antwoorden op de vragen</a:t>
            </a:r>
          </a:p>
          <a:p>
            <a:pPr marL="342900" marR="0" lvl="0" indent="-342900" defTabSz="4572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Noteer het definitieve antwoord bij de vraag (steekwoorden)</a:t>
            </a:r>
          </a:p>
          <a:p>
            <a:pPr marL="342900" marR="0" lvl="0" indent="-342900" defTabSz="4572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Maak een foto van de poster (misschien heb je 2 vellen nodig)</a:t>
            </a:r>
          </a:p>
          <a:p>
            <a:pPr marL="342900" marR="0" lvl="0" indent="-342900" defTabSz="4572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Upload de foto</a:t>
            </a:r>
          </a:p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692275" y="280988"/>
            <a:ext cx="6513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4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De </a:t>
            </a:r>
            <a:r>
              <a:rPr kumimoji="0" lang="en-US" altLang="nl-NL" sz="4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Bloemenveiling</a:t>
            </a:r>
            <a:endParaRPr kumimoji="0" lang="en-US" altLang="nl-NL" sz="4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343" y="290821"/>
            <a:ext cx="1579001" cy="13961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343" y="2145232"/>
            <a:ext cx="1579001" cy="139610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343" y="4094254"/>
            <a:ext cx="1786283" cy="90838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4343" y="5555554"/>
            <a:ext cx="2377646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4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"/>
          <p:cNvSpPr>
            <a:spLocks noChangeArrowheads="1"/>
          </p:cNvSpPr>
          <p:nvPr/>
        </p:nvSpPr>
        <p:spPr bwMode="auto">
          <a:xfrm>
            <a:off x="632861" y="1086403"/>
            <a:ext cx="8137525" cy="544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defTabSz="4572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rabicPeriod"/>
              <a:tabLst/>
              <a:defRPr/>
            </a:pPr>
            <a:r>
              <a:rPr kumimoji="0" lang="nl-NL" altLang="nl-NL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Je gaat deze opdracht samen uitvoeren</a:t>
            </a:r>
          </a:p>
          <a:p>
            <a:pPr marL="342900" marR="0" lvl="0" indent="-342900" defTabSz="4572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rabicPeriod"/>
              <a:tabLst/>
              <a:defRPr/>
            </a:pPr>
            <a:r>
              <a:rPr kumimoji="0" lang="nl-NL" altLang="nl-NL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Het gaat om een verkoopgesprek</a:t>
            </a:r>
          </a:p>
          <a:p>
            <a:pPr marL="342900" marR="0" lvl="0" indent="-342900" defTabSz="4572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rabicPeriod"/>
              <a:tabLst/>
              <a:defRPr/>
            </a:pPr>
            <a:r>
              <a:rPr kumimoji="0" lang="nl-NL" altLang="nl-NL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Iemand werkt in het buitenland en de ander moet een product verkopen aan deze Engelsman/vrouw of Duitser</a:t>
            </a:r>
          </a:p>
          <a:p>
            <a:pPr marL="342900" marR="0" lvl="0" indent="-342900" defTabSz="4572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rabicPeriod"/>
              <a:tabLst/>
              <a:defRPr/>
            </a:pPr>
            <a:endParaRPr kumimoji="0" lang="nl-NL" altLang="nl-NL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42900" marR="0" lvl="0" indent="-342900" defTabSz="4572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rabicPeriod"/>
              <a:tabLst/>
              <a:defRPr/>
            </a:pPr>
            <a:r>
              <a:rPr kumimoji="0" lang="nl-NL" altLang="nl-NL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Kies een product vanuit je beroepenveld</a:t>
            </a:r>
          </a:p>
          <a:p>
            <a:pPr marL="342900" marR="0" lvl="0" indent="-342900" defTabSz="4572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rabicPeriod"/>
              <a:tabLst/>
              <a:defRPr/>
            </a:pPr>
            <a:r>
              <a:rPr kumimoji="0" lang="nl-NL" altLang="nl-NL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Schrijf aan hand van de opdracht eerst het gesprek op in het Nederlands</a:t>
            </a:r>
          </a:p>
          <a:p>
            <a:pPr marL="342900" marR="0" lvl="0" indent="-342900" defTabSz="4572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rabicPeriod"/>
              <a:tabLst/>
              <a:defRPr/>
            </a:pPr>
            <a:r>
              <a:rPr kumimoji="0" lang="nl-NL" altLang="nl-NL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Vertaal dit naar Engels of Duits op papier</a:t>
            </a:r>
          </a:p>
          <a:p>
            <a:pPr marL="342900" marR="0" lvl="0" indent="-342900" defTabSz="4572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rabicPeriod"/>
              <a:tabLst/>
              <a:defRPr/>
            </a:pPr>
            <a:r>
              <a:rPr kumimoji="0" lang="nl-NL" altLang="nl-NL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Voer het gesprek uit</a:t>
            </a:r>
          </a:p>
          <a:p>
            <a:pPr marL="342900" marR="0" lvl="0" indent="-342900" defTabSz="4572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rabicPeriod"/>
              <a:tabLst/>
              <a:defRPr/>
            </a:pPr>
            <a:r>
              <a:rPr kumimoji="0" lang="nl-NL" altLang="nl-NL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Wissel van rol Verkoper – Koper</a:t>
            </a:r>
          </a:p>
          <a:p>
            <a:pPr marL="342900" marR="0" lvl="0" indent="-342900" defTabSz="4572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rabicPeriod"/>
              <a:tabLst/>
              <a:defRPr/>
            </a:pPr>
            <a:r>
              <a:rPr kumimoji="0" lang="nl-NL" altLang="nl-NL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Wissel ook van taal Duits – Engels</a:t>
            </a:r>
          </a:p>
          <a:p>
            <a:pPr marL="342900" marR="0" lvl="0" indent="-342900" defTabSz="4572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rabicPeriod"/>
              <a:tabLst/>
              <a:defRPr/>
            </a:pPr>
            <a:r>
              <a:rPr kumimoji="0" lang="nl-NL" altLang="nl-NL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Schrijf een reflectie</a:t>
            </a:r>
          </a:p>
          <a:p>
            <a:pPr marL="342900" marR="0" lvl="0" indent="-342900" defTabSz="4572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rabicPeriod"/>
              <a:tabLst/>
              <a:defRPr/>
            </a:pPr>
            <a:r>
              <a:rPr kumimoji="0" lang="nl-NL" altLang="nl-NL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Upload de twee vertalingen en de reflectie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763713" y="158750"/>
            <a:ext cx="6513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4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</a:t>
            </a:r>
            <a:r>
              <a:rPr kumimoji="0" lang="en-US" altLang="nl-NL" sz="4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Darf</a:t>
            </a:r>
            <a:r>
              <a:rPr kumimoji="0" lang="en-US" altLang="nl-NL" sz="4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nl-NL" sz="4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ich</a:t>
            </a:r>
            <a:r>
              <a:rPr kumimoji="0" lang="en-US" altLang="nl-NL" sz="4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nl-NL" sz="4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etwas</a:t>
            </a:r>
            <a:r>
              <a:rPr kumimoji="0" lang="en-US" altLang="nl-NL" sz="4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nl-NL" sz="4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fragen</a:t>
            </a:r>
            <a:endParaRPr kumimoji="0" lang="en-US" altLang="nl-NL" sz="4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111" y="235304"/>
            <a:ext cx="1438781" cy="109127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802" y="1762457"/>
            <a:ext cx="1304658" cy="86977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019" y="3024835"/>
            <a:ext cx="1262224" cy="75582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636" y="4173263"/>
            <a:ext cx="1072989" cy="107298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8527" y="5742467"/>
            <a:ext cx="20972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413" y="3362633"/>
            <a:ext cx="6352583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779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mbo zone</Template>
  <TotalTime>45</TotalTime>
  <Words>163</Words>
  <Application>Microsoft Office PowerPoint</Application>
  <PresentationFormat>Breedbeeld</PresentationFormat>
  <Paragraphs>24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van den Berg</dc:creator>
  <cp:lastModifiedBy>Peter van den Berg</cp:lastModifiedBy>
  <cp:revision>9</cp:revision>
  <dcterms:created xsi:type="dcterms:W3CDTF">2018-10-09T08:19:31Z</dcterms:created>
  <dcterms:modified xsi:type="dcterms:W3CDTF">2018-10-12T05:49:58Z</dcterms:modified>
</cp:coreProperties>
</file>